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67" r:id="rId4"/>
    <p:sldId id="270" r:id="rId5"/>
    <p:sldId id="273" r:id="rId6"/>
    <p:sldId id="274" r:id="rId7"/>
    <p:sldId id="271" r:id="rId8"/>
    <p:sldId id="272" r:id="rId9"/>
    <p:sldId id="265" r:id="rId10"/>
    <p:sldId id="269" r:id="rId11"/>
  </p:sldIdLst>
  <p:sldSz cx="9144000" cy="6858000" type="screen4x3"/>
  <p:notesSz cx="6858000" cy="9144000"/>
  <p:embeddedFontLst>
    <p:embeddedFont>
      <p:font typeface="Constantia" panose="02030602050306030303" pitchFamily="18" charset="0"/>
      <p:regular r:id="rId12"/>
      <p:bold r:id="rId13"/>
      <p:italic r:id="rId14"/>
      <p:boldItalic r:id="rId15"/>
    </p:embeddedFont>
    <p:embeddedFont>
      <p:font typeface="Wingdings 2" panose="05020102010507070707" pitchFamily="18" charset="2"/>
      <p:regular r:id="rId1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76" autoAdjust="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F9E14B6-B683-4553-9C8A-2BCFA0C0E160}" type="datetimeFigureOut">
              <a:rPr lang="cs-CZ" smtClean="0"/>
              <a:t>18.06.2018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4683533A-314F-48DE-A340-059487C6C33E}" type="slidenum">
              <a:rPr lang="cs-CZ" smtClean="0"/>
              <a:t>‹#›</a:t>
            </a:fld>
            <a:endParaRPr lang="cs-CZ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z="4000" dirty="0" smtClean="0"/>
              <a:t>Vol. </a:t>
            </a:r>
            <a:r>
              <a:rPr lang="en-US" sz="6600" dirty="0"/>
              <a:t>4</a:t>
            </a:r>
            <a:r>
              <a:rPr lang="cs-CZ" sz="4000" dirty="0" smtClean="0"/>
              <a:t> – </a:t>
            </a:r>
            <a:r>
              <a:rPr lang="en-US" sz="4000" dirty="0" err="1" smtClean="0"/>
              <a:t>Baroko</a:t>
            </a:r>
            <a:r>
              <a:rPr lang="en-US" sz="4000" dirty="0" smtClean="0"/>
              <a:t> a </a:t>
            </a:r>
            <a:r>
              <a:rPr lang="en-US" sz="4000" dirty="0" err="1" smtClean="0"/>
              <a:t>Rokoko</a:t>
            </a:r>
            <a:endParaRPr lang="cs-CZ" sz="4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7200" dirty="0" smtClean="0"/>
              <a:t>Co by kdyby?</a:t>
            </a:r>
            <a:endParaRPr lang="cs-CZ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5373216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200" dirty="0" smtClean="0">
                <a:solidFill>
                  <a:srgbClr val="19FC08"/>
                </a:solidFill>
                <a:latin typeface="+mj-lt"/>
              </a:rPr>
              <a:t>Janir Killman</a:t>
            </a:r>
            <a:endParaRPr lang="cs-CZ" sz="3200" dirty="0">
              <a:solidFill>
                <a:srgbClr val="19FC0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62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96952"/>
            <a:ext cx="7288331" cy="34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Udržení</a:t>
            </a:r>
            <a:r>
              <a:rPr lang="en-US" dirty="0" smtClean="0"/>
              <a:t> 13ti </a:t>
            </a:r>
            <a:r>
              <a:rPr lang="en-US" dirty="0" err="1" smtClean="0"/>
              <a:t>kolonií</a:t>
            </a:r>
            <a:r>
              <a:rPr lang="en-US" dirty="0" smtClean="0"/>
              <a:t> pod </a:t>
            </a:r>
            <a:r>
              <a:rPr lang="en-US" dirty="0" err="1" smtClean="0"/>
              <a:t>vládou</a:t>
            </a:r>
            <a:r>
              <a:rPr lang="en-US" dirty="0" smtClean="0"/>
              <a:t> </a:t>
            </a:r>
            <a:r>
              <a:rPr lang="en-US" dirty="0" err="1" smtClean="0"/>
              <a:t>Británie</a:t>
            </a:r>
            <a:endParaRPr lang="en-US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 pro cestovatele časem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569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40768"/>
            <a:ext cx="4762500" cy="3057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Období</a:t>
            </a:r>
            <a:r>
              <a:rPr lang="en-US" dirty="0" smtClean="0"/>
              <a:t> 17.-18. </a:t>
            </a:r>
            <a:r>
              <a:rPr lang="en-US" dirty="0" err="1" smtClean="0"/>
              <a:t>století</a:t>
            </a:r>
            <a:r>
              <a:rPr lang="en-US" dirty="0" smtClean="0"/>
              <a:t> v </a:t>
            </a:r>
            <a:r>
              <a:rPr lang="en-US" dirty="0" err="1" smtClean="0"/>
              <a:t>Evropě</a:t>
            </a:r>
            <a:r>
              <a:rPr lang="en-US" dirty="0" smtClean="0"/>
              <a:t> a </a:t>
            </a:r>
            <a:r>
              <a:rPr lang="en-US" dirty="0" err="1" smtClean="0"/>
              <a:t>jejích</a:t>
            </a:r>
            <a:r>
              <a:rPr lang="en-US" dirty="0" smtClean="0"/>
              <a:t> </a:t>
            </a:r>
            <a:r>
              <a:rPr lang="en-US" dirty="0" err="1" smtClean="0"/>
              <a:t>koloniích</a:t>
            </a:r>
            <a:endParaRPr lang="cs-CZ" dirty="0" smtClean="0"/>
          </a:p>
          <a:p>
            <a:r>
              <a:rPr lang="en-US" dirty="0" err="1" smtClean="0"/>
              <a:t>Šíří</a:t>
            </a:r>
            <a:r>
              <a:rPr lang="en-US" dirty="0" smtClean="0"/>
              <a:t> se z </a:t>
            </a:r>
            <a:r>
              <a:rPr lang="en-US" dirty="0" err="1" smtClean="0"/>
              <a:t>Itálie</a:t>
            </a:r>
            <a:endParaRPr lang="cs-CZ" dirty="0" smtClean="0"/>
          </a:p>
          <a:p>
            <a:r>
              <a:rPr lang="en-US" dirty="0" err="1" smtClean="0"/>
              <a:t>Rokoko</a:t>
            </a:r>
            <a:r>
              <a:rPr lang="en-US" dirty="0" smtClean="0"/>
              <a:t> </a:t>
            </a:r>
            <a:r>
              <a:rPr lang="en-US" dirty="0" err="1" smtClean="0"/>
              <a:t>přebírá</a:t>
            </a:r>
            <a:r>
              <a:rPr lang="en-US" dirty="0" smtClean="0"/>
              <a:t> </a:t>
            </a:r>
            <a:r>
              <a:rPr lang="en-US" dirty="0" err="1" smtClean="0"/>
              <a:t>štafetu</a:t>
            </a:r>
            <a:r>
              <a:rPr lang="en-US" dirty="0" smtClean="0"/>
              <a:t> v 18. </a:t>
            </a:r>
            <a:r>
              <a:rPr lang="en-US" dirty="0" err="1" smtClean="0"/>
              <a:t>století</a:t>
            </a:r>
            <a:endParaRPr lang="cs-CZ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Baroko</a:t>
            </a:r>
            <a:r>
              <a:rPr lang="en-US" dirty="0" smtClean="0"/>
              <a:t> a </a:t>
            </a:r>
            <a:r>
              <a:rPr lang="en-US" dirty="0" err="1" smtClean="0"/>
              <a:t>Rokoko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5231334" cy="29402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89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09" y="332656"/>
            <a:ext cx="5616705" cy="32939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1618-1648</a:t>
            </a:r>
            <a:endParaRPr lang="en-US" dirty="0"/>
          </a:p>
          <a:p>
            <a:r>
              <a:rPr lang="en-US" dirty="0" smtClean="0"/>
              <a:t>8.11.1620 </a:t>
            </a:r>
            <a:r>
              <a:rPr lang="en-US" dirty="0" err="1" smtClean="0"/>
              <a:t>Bílá</a:t>
            </a:r>
            <a:r>
              <a:rPr lang="en-US" dirty="0" smtClean="0"/>
              <a:t> hora</a:t>
            </a:r>
          </a:p>
          <a:p>
            <a:r>
              <a:rPr lang="en-US" dirty="0" smtClean="0"/>
              <a:t>Albrecht z </a:t>
            </a:r>
            <a:r>
              <a:rPr lang="en-US" dirty="0" err="1" smtClean="0"/>
              <a:t>Valdštejna</a:t>
            </a:r>
            <a:endParaRPr lang="en-US" dirty="0" smtClean="0"/>
          </a:p>
          <a:p>
            <a:r>
              <a:rPr lang="en-US" dirty="0" smtClean="0"/>
              <a:t>Gustav II. Adolf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Třicetiletá</a:t>
            </a:r>
            <a:r>
              <a:rPr lang="en-US" dirty="0" smtClean="0"/>
              <a:t> </a:t>
            </a:r>
            <a:r>
              <a:rPr lang="en-US" dirty="0" err="1" smtClean="0"/>
              <a:t>válka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0" y="3443732"/>
            <a:ext cx="2161388" cy="3077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42" y="3481119"/>
            <a:ext cx="2153116" cy="30594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69" y="3499659"/>
            <a:ext cx="2423570" cy="30218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40" y="3506695"/>
            <a:ext cx="2304257" cy="30083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35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08912" cy="53285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14.7.-12.9.1683</a:t>
            </a:r>
          </a:p>
          <a:p>
            <a:r>
              <a:rPr lang="en-US" dirty="0" smtClean="0"/>
              <a:t>Kara Mustafa</a:t>
            </a:r>
          </a:p>
          <a:p>
            <a:r>
              <a:rPr lang="cs-CZ" dirty="0"/>
              <a:t> Ernst </a:t>
            </a:r>
            <a:r>
              <a:rPr lang="cs-CZ" dirty="0" err="1"/>
              <a:t>Rüdiger</a:t>
            </a:r>
            <a:r>
              <a:rPr lang="cs-CZ" dirty="0"/>
              <a:t> von </a:t>
            </a:r>
            <a:r>
              <a:rPr lang="cs-CZ" dirty="0" err="1"/>
              <a:t>Starhemberg</a:t>
            </a:r>
            <a:r>
              <a:rPr lang="cs-CZ" dirty="0"/>
              <a:t> a jeho </a:t>
            </a:r>
            <a:r>
              <a:rPr lang="cs-CZ" dirty="0" smtClean="0"/>
              <a:t>zástupce </a:t>
            </a:r>
            <a:r>
              <a:rPr lang="cs-CZ" dirty="0"/>
              <a:t>český šlechtic Zdeněk </a:t>
            </a:r>
            <a:r>
              <a:rPr lang="cs-CZ" dirty="0" err="1"/>
              <a:t>Kaplíř</a:t>
            </a:r>
            <a:r>
              <a:rPr lang="cs-CZ" dirty="0"/>
              <a:t> ze </a:t>
            </a:r>
            <a:r>
              <a:rPr lang="cs-CZ" dirty="0" err="1"/>
              <a:t>Sulevic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Druhé</a:t>
            </a:r>
            <a:r>
              <a:rPr lang="en-US" dirty="0" smtClean="0"/>
              <a:t> </a:t>
            </a:r>
            <a:r>
              <a:rPr lang="en-US" dirty="0" err="1" smtClean="0"/>
              <a:t>obležení</a:t>
            </a:r>
            <a:r>
              <a:rPr lang="en-US" dirty="0" smtClean="0"/>
              <a:t> </a:t>
            </a:r>
            <a:r>
              <a:rPr lang="en-US" dirty="0" err="1" smtClean="0"/>
              <a:t>Vídně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1672-1725</a:t>
            </a:r>
          </a:p>
          <a:p>
            <a:r>
              <a:rPr lang="en-US" dirty="0" err="1" smtClean="0"/>
              <a:t>Pátý</a:t>
            </a:r>
            <a:r>
              <a:rPr lang="en-US" dirty="0" smtClean="0"/>
              <a:t> </a:t>
            </a:r>
            <a:r>
              <a:rPr lang="en-US" dirty="0" err="1" smtClean="0"/>
              <a:t>syn</a:t>
            </a:r>
            <a:r>
              <a:rPr lang="en-US" dirty="0" smtClean="0"/>
              <a:t> </a:t>
            </a:r>
            <a:r>
              <a:rPr lang="en-US" dirty="0" err="1" smtClean="0"/>
              <a:t>Alexeje</a:t>
            </a:r>
            <a:r>
              <a:rPr lang="en-US" dirty="0" smtClean="0"/>
              <a:t> I.</a:t>
            </a:r>
          </a:p>
          <a:p>
            <a:r>
              <a:rPr lang="en-US" dirty="0" err="1" smtClean="0"/>
              <a:t>modernizace</a:t>
            </a:r>
            <a:r>
              <a:rPr lang="en-US" dirty="0" smtClean="0"/>
              <a:t> </a:t>
            </a:r>
            <a:r>
              <a:rPr lang="en-US" dirty="0" err="1" smtClean="0"/>
              <a:t>říše</a:t>
            </a:r>
            <a:endParaRPr lang="en-US" dirty="0" smtClean="0"/>
          </a:p>
          <a:p>
            <a:r>
              <a:rPr lang="en-US" dirty="0" err="1" smtClean="0"/>
              <a:t>Přístup</a:t>
            </a:r>
            <a:r>
              <a:rPr lang="en-US" dirty="0" smtClean="0"/>
              <a:t> k </a:t>
            </a:r>
            <a:r>
              <a:rPr lang="en-US" dirty="0" err="1" smtClean="0"/>
              <a:t>baltu</a:t>
            </a:r>
            <a:endParaRPr lang="en-US" dirty="0"/>
          </a:p>
          <a:p>
            <a:r>
              <a:rPr lang="en-US" dirty="0" err="1" smtClean="0"/>
              <a:t>Petrohrad</a:t>
            </a: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Petr </a:t>
            </a:r>
            <a:r>
              <a:rPr lang="en-US" dirty="0" err="1" smtClean="0"/>
              <a:t>Veliký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3538"/>
            <a:ext cx="4380465" cy="60997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1717-1780</a:t>
            </a:r>
          </a:p>
          <a:p>
            <a:r>
              <a:rPr lang="en-US" dirty="0" err="1" smtClean="0"/>
              <a:t>Reformy</a:t>
            </a:r>
            <a:endParaRPr lang="en-US" dirty="0" smtClean="0"/>
          </a:p>
          <a:p>
            <a:r>
              <a:rPr lang="en-US" dirty="0" err="1" smtClean="0"/>
              <a:t>Mnoho</a:t>
            </a:r>
            <a:r>
              <a:rPr lang="en-US" dirty="0" smtClean="0"/>
              <a:t> </a:t>
            </a:r>
            <a:r>
              <a:rPr lang="en-US" dirty="0" err="1" smtClean="0"/>
              <a:t>potomků</a:t>
            </a:r>
            <a:endParaRPr lang="en-US" dirty="0" smtClean="0"/>
          </a:p>
          <a:p>
            <a:r>
              <a:rPr lang="en-US" dirty="0" err="1" smtClean="0"/>
              <a:t>Ztráta</a:t>
            </a:r>
            <a:r>
              <a:rPr lang="en-US" dirty="0" smtClean="0"/>
              <a:t> </a:t>
            </a:r>
            <a:r>
              <a:rPr lang="en-US" dirty="0" err="1" smtClean="0"/>
              <a:t>Slezka</a:t>
            </a:r>
            <a:endParaRPr lang="en-US" dirty="0" smtClean="0"/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Marie </a:t>
            </a:r>
            <a:r>
              <a:rPr lang="en-US" dirty="0" err="1" smtClean="0"/>
              <a:t>Terezie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9111"/>
            <a:ext cx="4855044" cy="5993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0768"/>
            <a:ext cx="5609195" cy="31672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1776-1783</a:t>
            </a:r>
          </a:p>
          <a:p>
            <a:r>
              <a:rPr lang="en-US" dirty="0" err="1" smtClean="0"/>
              <a:t>Spor</a:t>
            </a:r>
            <a:r>
              <a:rPr lang="en-US" dirty="0" smtClean="0"/>
              <a:t> o </a:t>
            </a:r>
            <a:r>
              <a:rPr lang="en-US" dirty="0" err="1" smtClean="0"/>
              <a:t>vysoké</a:t>
            </a:r>
            <a:r>
              <a:rPr lang="en-US" dirty="0" smtClean="0"/>
              <a:t> </a:t>
            </a:r>
            <a:r>
              <a:rPr lang="en-US" dirty="0" err="1" smtClean="0"/>
              <a:t>daně</a:t>
            </a:r>
            <a:endParaRPr lang="en-US" dirty="0" smtClean="0"/>
          </a:p>
          <a:p>
            <a:r>
              <a:rPr lang="en-US" dirty="0" err="1" smtClean="0"/>
              <a:t>Pomoc</a:t>
            </a:r>
            <a:r>
              <a:rPr lang="en-US" dirty="0" smtClean="0"/>
              <a:t> Francie</a:t>
            </a:r>
          </a:p>
          <a:p>
            <a:r>
              <a:rPr lang="en-US" dirty="0" err="1" smtClean="0"/>
              <a:t>Vznik</a:t>
            </a:r>
            <a:r>
              <a:rPr lang="en-US" dirty="0" smtClean="0"/>
              <a:t> USA</a:t>
            </a:r>
          </a:p>
          <a:p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Americká</a:t>
            </a:r>
            <a:r>
              <a:rPr lang="en-US" dirty="0" smtClean="0"/>
              <a:t> </a:t>
            </a:r>
            <a:r>
              <a:rPr lang="en-US" dirty="0" err="1" smtClean="0"/>
              <a:t>válka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nezávislost</a:t>
            </a:r>
            <a:r>
              <a:rPr lang="cs-CZ" dirty="0" smtClean="0"/>
              <a:t> </a:t>
            </a:r>
            <a:endParaRPr lang="cs-C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44775"/>
            <a:ext cx="4896544" cy="3308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1741-1790</a:t>
            </a:r>
          </a:p>
          <a:p>
            <a:r>
              <a:rPr lang="en-US" dirty="0" err="1" smtClean="0"/>
              <a:t>Reformy</a:t>
            </a:r>
            <a:endParaRPr lang="en-US" dirty="0" smtClean="0"/>
          </a:p>
          <a:p>
            <a:r>
              <a:rPr lang="en-US" dirty="0" err="1" smtClean="0"/>
              <a:t>Omezení</a:t>
            </a:r>
            <a:r>
              <a:rPr lang="en-US" dirty="0" smtClean="0"/>
              <a:t> </a:t>
            </a:r>
            <a:r>
              <a:rPr lang="en-US" dirty="0" err="1" smtClean="0"/>
              <a:t>moci</a:t>
            </a:r>
            <a:r>
              <a:rPr lang="en-US" dirty="0" smtClean="0"/>
              <a:t> </a:t>
            </a:r>
            <a:r>
              <a:rPr lang="en-US" dirty="0" err="1" smtClean="0"/>
              <a:t>církve</a:t>
            </a:r>
            <a:endParaRPr lang="en-US" dirty="0" smtClean="0"/>
          </a:p>
          <a:p>
            <a:r>
              <a:rPr lang="en-US" dirty="0" err="1" smtClean="0"/>
              <a:t>Válka</a:t>
            </a:r>
            <a:r>
              <a:rPr lang="en-US" dirty="0" smtClean="0"/>
              <a:t> s </a:t>
            </a:r>
            <a:r>
              <a:rPr lang="en-US" dirty="0" err="1" smtClean="0"/>
              <a:t>Osmany</a:t>
            </a: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Josef II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6672"/>
            <a:ext cx="4297083" cy="59031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35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49044"/>
            <a:ext cx="4536504" cy="33876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41" y="332656"/>
            <a:ext cx="3181076" cy="3960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1789-1799</a:t>
            </a:r>
          </a:p>
          <a:p>
            <a:r>
              <a:rPr lang="en-US" dirty="0" err="1" smtClean="0"/>
              <a:t>Poprava</a:t>
            </a:r>
            <a:r>
              <a:rPr lang="en-US" dirty="0" smtClean="0"/>
              <a:t> </a:t>
            </a:r>
            <a:r>
              <a:rPr lang="en-US" dirty="0" err="1" smtClean="0"/>
              <a:t>Ludvíka</a:t>
            </a:r>
            <a:r>
              <a:rPr lang="en-US" dirty="0" smtClean="0"/>
              <a:t> XVI.</a:t>
            </a:r>
          </a:p>
          <a:p>
            <a:r>
              <a:rPr lang="en-US" dirty="0" err="1" smtClean="0"/>
              <a:t>Teror</a:t>
            </a:r>
            <a:endParaRPr lang="en-US" dirty="0" smtClean="0"/>
          </a:p>
          <a:p>
            <a:r>
              <a:rPr lang="en-US" dirty="0" err="1" smtClean="0"/>
              <a:t>Výbor</a:t>
            </a:r>
            <a:r>
              <a:rPr lang="en-US" dirty="0" smtClean="0"/>
              <a:t> pro </a:t>
            </a:r>
            <a:r>
              <a:rPr lang="en-US" dirty="0" err="1" smtClean="0"/>
              <a:t>veřejné</a:t>
            </a:r>
            <a:r>
              <a:rPr lang="en-US" dirty="0" smtClean="0"/>
              <a:t> </a:t>
            </a:r>
            <a:r>
              <a:rPr lang="en-US" dirty="0" err="1" smtClean="0"/>
              <a:t>blaho</a:t>
            </a:r>
            <a:endParaRPr lang="en-US" dirty="0" smtClean="0"/>
          </a:p>
          <a:p>
            <a:endParaRPr lang="cs-CZ" dirty="0" smtClean="0"/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Velká</a:t>
            </a:r>
            <a:r>
              <a:rPr lang="en-US" dirty="0" smtClean="0"/>
              <a:t> </a:t>
            </a:r>
            <a:r>
              <a:rPr lang="en-US" dirty="0" err="1" smtClean="0"/>
              <a:t>Francouzská</a:t>
            </a:r>
            <a:r>
              <a:rPr lang="en-US" dirty="0" smtClean="0"/>
              <a:t> </a:t>
            </a:r>
            <a:r>
              <a:rPr lang="en-US" dirty="0" err="1" smtClean="0"/>
              <a:t>revoluce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05528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4648</TotalTime>
  <Words>141</Words>
  <Application>Microsoft Office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Constantia</vt:lpstr>
      <vt:lpstr>Wingdings 2</vt:lpstr>
      <vt:lpstr>Paper</vt:lpstr>
      <vt:lpstr>Co by kdyby?</vt:lpstr>
      <vt:lpstr>Baroko a Rokoko</vt:lpstr>
      <vt:lpstr>Třicetiletá válka</vt:lpstr>
      <vt:lpstr>Druhé obležení Vídně</vt:lpstr>
      <vt:lpstr>Petr Veliký</vt:lpstr>
      <vt:lpstr>Marie Terezie</vt:lpstr>
      <vt:lpstr>Americká válka za nezávislost </vt:lpstr>
      <vt:lpstr>Josef II</vt:lpstr>
      <vt:lpstr>Velká Francouzská revoluce</vt:lpstr>
      <vt:lpstr>Úkoly pro cestovatele časem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by kdyby?</dc:title>
  <dc:creator>Killman</dc:creator>
  <cp:lastModifiedBy>killman@odria.eu</cp:lastModifiedBy>
  <cp:revision>105</cp:revision>
  <dcterms:created xsi:type="dcterms:W3CDTF">2016-01-26T12:29:49Z</dcterms:created>
  <dcterms:modified xsi:type="dcterms:W3CDTF">2018-06-19T19:53:33Z</dcterms:modified>
</cp:coreProperties>
</file>